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57" r:id="rId2"/>
  </p:sldIdLst>
  <p:sldSz cx="9144000" cy="6858000" type="screen4x3"/>
  <p:notesSz cx="9939338" cy="1436846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274539"/>
    <a:srgbClr val="AB4309"/>
    <a:srgbClr val="9F4B05"/>
    <a:srgbClr val="363636"/>
    <a:srgbClr val="4E2E2C"/>
    <a:srgbClr val="B5560F"/>
    <a:srgbClr val="024780"/>
    <a:srgbClr val="3831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4347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kumimoji="0" lang="zh-TW" altLang="zh-TW" sz="2400"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975D9-A1C7-467B-9BD2-D185B3B22F6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19113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894C2-9ED4-435D-B3CB-02B3C75E8B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1895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1784" y="44065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1784" y="2906316"/>
            <a:ext cx="7772400" cy="150018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FBD47-42B1-4838-95DC-1832AD8AD7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2708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67267" y="1752600"/>
            <a:ext cx="38989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69367" y="1752600"/>
            <a:ext cx="38989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67BAE-5845-4043-8F03-4FE8EF98550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2512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5035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4716"/>
            <a:ext cx="4040717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5272"/>
            <a:ext cx="4040717" cy="39504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6085" y="1534716"/>
            <a:ext cx="4040716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6085" y="2175272"/>
            <a:ext cx="4040716" cy="39504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A2FB6-4BB9-4F0B-8938-F21615D42E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65088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D0623-5AE2-4CEB-AE91-3140A83A3A5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1295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F213F-DEAB-4F4D-AA27-5202D4088D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8384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2654"/>
            <a:ext cx="30077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1" y="272653"/>
            <a:ext cx="51117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4703"/>
            <a:ext cx="30077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A3240-E03E-42ED-AEAD-02B44A80394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80559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817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817" y="613172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817" y="536733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A02AE-5CE1-4462-82EF-6EB163CEDB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3335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42527-9D0E-4924-98FA-4E566A3C39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2213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74367" y="304800"/>
            <a:ext cx="2002367" cy="5715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67267" y="304800"/>
            <a:ext cx="5803900" cy="5715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283B6-0F9C-45A2-8216-3FC0FBEDAFE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7430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5733" y="304800"/>
            <a:ext cx="8001000" cy="1215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7267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1748" name="AutoShape 4"/>
          <p:cNvSpPr>
            <a:spLocks noChangeArrowheads="1"/>
          </p:cNvSpPr>
          <p:nvPr/>
        </p:nvSpPr>
        <p:spPr bwMode="auto">
          <a:xfrm>
            <a:off x="609600" y="1566862"/>
            <a:ext cx="7958667" cy="109538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kumimoji="0" lang="zh-TW" altLang="zh-TW" sz="2400"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3174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TW" altLang="en-US">
              <a:ea typeface="新細明體" pitchFamily="18" charset="-120"/>
            </a:endParaRP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4829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4829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17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4829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ea typeface="新細明體" pitchFamily="18" charset="-120"/>
              </a:defRPr>
            </a:lvl1pPr>
          </a:lstStyle>
          <a:p>
            <a:pPr>
              <a:defRPr/>
            </a:pPr>
            <a:fld id="{F0BB0277-1984-469D-9BBC-5B09C60C97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kumimoji="1" sz="2600">
          <a:solidFill>
            <a:schemeClr val="tx1"/>
          </a:solidFill>
          <a:latin typeface="+mn-lt"/>
          <a:ea typeface="+mn-ea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kumimoji="1" sz="2300">
          <a:solidFill>
            <a:schemeClr val="tx1"/>
          </a:solidFill>
          <a:latin typeface="+mn-lt"/>
          <a:ea typeface="+mn-ea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82621" y="134689"/>
            <a:ext cx="2664296" cy="1458367"/>
          </a:xfrm>
        </p:spPr>
        <p:txBody>
          <a:bodyPr/>
          <a:lstStyle/>
          <a:p>
            <a:pPr algn="ctr" eaLnBrk="1" hangingPunct="1"/>
            <a:r>
              <a:rPr lang="zh-TW" altLang="en-US" sz="9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粗黑(P)" pitchFamily="34" charset="-120"/>
                <a:ea typeface="華康儷粗黑(P)" pitchFamily="34" charset="-120"/>
              </a:rPr>
              <a:t>恭喜</a:t>
            </a:r>
            <a:endParaRPr lang="zh-TW" altLang="en-US" sz="9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粗黑(P)" pitchFamily="34" charset="-120"/>
              <a:ea typeface="華康儷粗黑(P)" pitchFamily="34" charset="-12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115485" y="6237685"/>
            <a:ext cx="74887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itchFamily="34" charset="0"/>
                <a:ea typeface="新細明體" charset="-12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TW" altLang="en-US" sz="2800" b="1" dirty="0">
                <a:solidFill>
                  <a:srgbClr val="B5560F"/>
                </a:solidFill>
                <a:ea typeface="超研澤粗圓" pitchFamily="49" charset="-120"/>
              </a:rPr>
              <a:t>應用數學系全體師生同賀</a:t>
            </a:r>
          </a:p>
        </p:txBody>
      </p:sp>
      <p:pic>
        <p:nvPicPr>
          <p:cNvPr id="3077" name="Picture 5" descr="拉拉隊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661248"/>
            <a:ext cx="1079921" cy="1034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拉拉隊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56376" y="908720"/>
            <a:ext cx="1224136" cy="1032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拉拉隊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229200"/>
            <a:ext cx="1079921" cy="1034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拉拉隊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650483"/>
            <a:ext cx="1079921" cy="1034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598953" y="1700808"/>
            <a:ext cx="8001000" cy="3816424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5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本系</a:t>
            </a:r>
            <a:r>
              <a:rPr lang="en-US" altLang="zh-TW" sz="5600" dirty="0" smtClean="0">
                <a:latin typeface="+mj-lt"/>
                <a:ea typeface="華康儷中黑" panose="020B0509000000000000" pitchFamily="49" charset="-120"/>
              </a:rPr>
              <a:t>102</a:t>
            </a:r>
            <a:r>
              <a:rPr lang="zh-TW" altLang="en-US" sz="5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級畢業生</a:t>
            </a:r>
            <a:endParaRPr lang="en-US" altLang="zh-TW" sz="5600" dirty="0" smtClean="0">
              <a:latin typeface="華康儷中黑" panose="020B0509000000000000" pitchFamily="49" charset="-120"/>
              <a:ea typeface="華康儷中黑" panose="020B0509000000000000" pitchFamily="49" charset="-120"/>
            </a:endParaRPr>
          </a:p>
          <a:p>
            <a:pPr marL="0" indent="0" algn="ctr">
              <a:buNone/>
            </a:pPr>
            <a:r>
              <a:rPr lang="zh-TW" altLang="en-US" sz="8000" dirty="0" smtClean="0">
                <a:solidFill>
                  <a:srgbClr val="0000CC"/>
                </a:solidFill>
                <a:latin typeface="華康儷中黑" panose="020B0509000000000000" pitchFamily="49" charset="-120"/>
                <a:ea typeface="華康儷中黑" panose="020B0509000000000000" pitchFamily="49" charset="-120"/>
              </a:rPr>
              <a:t>鍾佳霈小姐</a:t>
            </a:r>
            <a:r>
              <a:rPr lang="zh-TW" altLang="en-US" sz="5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考取</a:t>
            </a:r>
            <a:endParaRPr lang="en-US" altLang="zh-TW" sz="5600" dirty="0" smtClean="0">
              <a:latin typeface="華康儷中黑" panose="020B0509000000000000" pitchFamily="49" charset="-120"/>
              <a:ea typeface="華康儷中黑" panose="020B0509000000000000" pitchFamily="49" charset="-120"/>
            </a:endParaRPr>
          </a:p>
          <a:p>
            <a:pPr marL="0" indent="0" algn="ctr">
              <a:buNone/>
            </a:pPr>
            <a:r>
              <a:rPr lang="en-US" altLang="zh-TW" sz="5600" dirty="0" smtClean="0">
                <a:latin typeface="+mj-lt"/>
                <a:ea typeface="華康儷中黑" panose="020B0509000000000000" pitchFamily="49" charset="-120"/>
              </a:rPr>
              <a:t>104</a:t>
            </a:r>
            <a:r>
              <a:rPr lang="zh-TW" altLang="en-US" sz="5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年公務人員普通考試</a:t>
            </a:r>
            <a:endParaRPr lang="en-US" altLang="zh-TW" sz="5600" dirty="0" smtClean="0">
              <a:latin typeface="華康儷中黑" panose="020B0509000000000000" pitchFamily="49" charset="-120"/>
              <a:ea typeface="華康儷中黑" panose="020B0509000000000000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新細明體"/>
        <a:cs typeface=""/>
      </a:majorFont>
      <a:minorFont>
        <a:latin typeface="Verdan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204</TotalTime>
  <Words>22</Words>
  <Application>Microsoft Office PowerPoint</Application>
  <PresentationFormat>如螢幕大小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Verdana</vt:lpstr>
      <vt:lpstr>新細明體</vt:lpstr>
      <vt:lpstr>Arial</vt:lpstr>
      <vt:lpstr>Wingdings</vt:lpstr>
      <vt:lpstr>Calibri</vt:lpstr>
      <vt:lpstr>華康儷粗黑(P)</vt:lpstr>
      <vt:lpstr>華康儷特圓</vt:lpstr>
      <vt:lpstr>超研澤粗圓</vt:lpstr>
      <vt:lpstr>Profile</vt:lpstr>
      <vt:lpstr>恭喜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19</cp:revision>
  <dcterms:created xsi:type="dcterms:W3CDTF">2008-09-23T01:24:39Z</dcterms:created>
  <dcterms:modified xsi:type="dcterms:W3CDTF">2015-09-24T01:13:04Z</dcterms:modified>
</cp:coreProperties>
</file>